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79" r:id="rId2"/>
    <p:sldId id="278" r:id="rId3"/>
    <p:sldId id="257" r:id="rId4"/>
    <p:sldId id="276" r:id="rId5"/>
    <p:sldId id="275" r:id="rId6"/>
    <p:sldId id="277" r:id="rId7"/>
    <p:sldId id="271" r:id="rId8"/>
    <p:sldId id="272" r:id="rId9"/>
    <p:sldId id="273" r:id="rId10"/>
    <p:sldId id="274" r:id="rId11"/>
    <p:sldId id="270" r:id="rId12"/>
    <p:sldId id="269" r:id="rId13"/>
    <p:sldId id="268" r:id="rId14"/>
    <p:sldId id="258" r:id="rId15"/>
    <p:sldId id="267" r:id="rId16"/>
    <p:sldId id="266" r:id="rId17"/>
    <p:sldId id="259" r:id="rId18"/>
    <p:sldId id="265" r:id="rId19"/>
    <p:sldId id="264" r:id="rId20"/>
    <p:sldId id="263" r:id="rId21"/>
    <p:sldId id="260" r:id="rId22"/>
    <p:sldId id="261" r:id="rId23"/>
    <p:sldId id="26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6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33A2B-AA0E-4D51-8166-A0CBDA892280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41045-9423-42BD-982C-9F4A9BD076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057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0244" name="Slide Number Placeholder 3"/>
          <p:cNvSpPr txBox="1">
            <a:spLocks noGrp="1"/>
          </p:cNvSpPr>
          <p:nvPr/>
        </p:nvSpPr>
        <p:spPr bwMode="auto">
          <a:xfrm>
            <a:off x="3902597" y="9185819"/>
            <a:ext cx="2985558" cy="48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31" tIns="47316" rIns="94631" bIns="47316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1C6CB08-2E43-4B18-B4FC-DEB5D609D404}" type="slidenum">
              <a:rPr lang="en-GB" altLang="en-US"/>
              <a:pPr algn="r" eaLnBrk="1" hangingPunct="1">
                <a:spcBef>
                  <a:spcPct val="0"/>
                </a:spcBef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06562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0244" name="Slide Number Placeholder 3"/>
          <p:cNvSpPr txBox="1">
            <a:spLocks noGrp="1"/>
          </p:cNvSpPr>
          <p:nvPr/>
        </p:nvSpPr>
        <p:spPr bwMode="auto">
          <a:xfrm>
            <a:off x="3902597" y="9185819"/>
            <a:ext cx="2985558" cy="48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31" tIns="47316" rIns="94631" bIns="47316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1C6CB08-2E43-4B18-B4FC-DEB5D609D404}" type="slidenum">
              <a:rPr lang="en-GB" altLang="en-US"/>
              <a:pPr algn="r" eaLnBrk="1" hangingPunct="1">
                <a:spcBef>
                  <a:spcPct val="0"/>
                </a:spcBef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0016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0244" name="Slide Number Placeholder 3"/>
          <p:cNvSpPr txBox="1">
            <a:spLocks noGrp="1"/>
          </p:cNvSpPr>
          <p:nvPr/>
        </p:nvSpPr>
        <p:spPr bwMode="auto">
          <a:xfrm>
            <a:off x="3902597" y="9185819"/>
            <a:ext cx="2985558" cy="48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31" tIns="47316" rIns="94631" bIns="47316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1C6CB08-2E43-4B18-B4FC-DEB5D609D404}" type="slidenum">
              <a:rPr lang="en-GB" altLang="en-US"/>
              <a:pPr algn="r" eaLnBrk="1" hangingPunct="1">
                <a:spcBef>
                  <a:spcPct val="0"/>
                </a:spcBef>
              </a:pPr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159018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0244" name="Slide Number Placeholder 3"/>
          <p:cNvSpPr txBox="1">
            <a:spLocks noGrp="1"/>
          </p:cNvSpPr>
          <p:nvPr/>
        </p:nvSpPr>
        <p:spPr bwMode="auto">
          <a:xfrm>
            <a:off x="3902597" y="9185819"/>
            <a:ext cx="2985558" cy="48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31" tIns="47316" rIns="94631" bIns="47316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1C6CB08-2E43-4B18-B4FC-DEB5D609D404}" type="slidenum">
              <a:rPr lang="en-GB" altLang="en-US"/>
              <a:pPr algn="r" eaLnBrk="1" hangingPunct="1">
                <a:spcBef>
                  <a:spcPct val="0"/>
                </a:spcBef>
              </a:pPr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4498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0244" name="Slide Number Placeholder 3"/>
          <p:cNvSpPr txBox="1">
            <a:spLocks noGrp="1"/>
          </p:cNvSpPr>
          <p:nvPr/>
        </p:nvSpPr>
        <p:spPr bwMode="auto">
          <a:xfrm>
            <a:off x="3902597" y="9185819"/>
            <a:ext cx="2985558" cy="48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31" tIns="47316" rIns="94631" bIns="47316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1C6CB08-2E43-4B18-B4FC-DEB5D609D404}" type="slidenum">
              <a:rPr lang="en-GB" altLang="en-US"/>
              <a:pPr algn="r" eaLnBrk="1" hangingPunct="1">
                <a:spcBef>
                  <a:spcPct val="0"/>
                </a:spcBef>
              </a:pPr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5035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0244" name="Slide Number Placeholder 3"/>
          <p:cNvSpPr txBox="1">
            <a:spLocks noGrp="1"/>
          </p:cNvSpPr>
          <p:nvPr/>
        </p:nvSpPr>
        <p:spPr bwMode="auto">
          <a:xfrm>
            <a:off x="3902597" y="9185819"/>
            <a:ext cx="2985558" cy="48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31" tIns="47316" rIns="94631" bIns="47316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1C6CB08-2E43-4B18-B4FC-DEB5D609D404}" type="slidenum">
              <a:rPr lang="en-GB" altLang="en-US"/>
              <a:pPr algn="r" eaLnBrk="1" hangingPunct="1">
                <a:spcBef>
                  <a:spcPct val="0"/>
                </a:spcBef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29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0244" name="Slide Number Placeholder 3"/>
          <p:cNvSpPr txBox="1">
            <a:spLocks noGrp="1"/>
          </p:cNvSpPr>
          <p:nvPr/>
        </p:nvSpPr>
        <p:spPr bwMode="auto">
          <a:xfrm>
            <a:off x="3902597" y="9185819"/>
            <a:ext cx="2985558" cy="48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31" tIns="47316" rIns="94631" bIns="47316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1C6CB08-2E43-4B18-B4FC-DEB5D609D404}" type="slidenum">
              <a:rPr lang="en-GB" altLang="en-US"/>
              <a:pPr algn="r" eaLnBrk="1" hangingPunct="1">
                <a:spcBef>
                  <a:spcPct val="0"/>
                </a:spcBef>
              </a:pPr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190943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0244" name="Slide Number Placeholder 3"/>
          <p:cNvSpPr txBox="1">
            <a:spLocks noGrp="1"/>
          </p:cNvSpPr>
          <p:nvPr/>
        </p:nvSpPr>
        <p:spPr bwMode="auto">
          <a:xfrm>
            <a:off x="3902597" y="9185819"/>
            <a:ext cx="2985558" cy="48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31" tIns="47316" rIns="94631" bIns="47316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1C6CB08-2E43-4B18-B4FC-DEB5D609D404}" type="slidenum">
              <a:rPr lang="en-GB" altLang="en-US"/>
              <a:pPr algn="r" eaLnBrk="1" hangingPunct="1">
                <a:spcBef>
                  <a:spcPct val="0"/>
                </a:spcBef>
              </a:pPr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76056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0244" name="Slide Number Placeholder 3"/>
          <p:cNvSpPr txBox="1">
            <a:spLocks noGrp="1"/>
          </p:cNvSpPr>
          <p:nvPr/>
        </p:nvSpPr>
        <p:spPr bwMode="auto">
          <a:xfrm>
            <a:off x="3902597" y="9185819"/>
            <a:ext cx="2985558" cy="48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31" tIns="47316" rIns="94631" bIns="47316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1C6CB08-2E43-4B18-B4FC-DEB5D609D404}" type="slidenum">
              <a:rPr lang="en-GB" altLang="en-US"/>
              <a:pPr algn="r" eaLnBrk="1" hangingPunct="1">
                <a:spcBef>
                  <a:spcPct val="0"/>
                </a:spcBef>
              </a:pPr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15845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0244" name="Slide Number Placeholder 3"/>
          <p:cNvSpPr txBox="1">
            <a:spLocks noGrp="1"/>
          </p:cNvSpPr>
          <p:nvPr/>
        </p:nvSpPr>
        <p:spPr bwMode="auto">
          <a:xfrm>
            <a:off x="3902597" y="9185819"/>
            <a:ext cx="2985558" cy="48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31" tIns="47316" rIns="94631" bIns="47316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1C6CB08-2E43-4B18-B4FC-DEB5D609D404}" type="slidenum">
              <a:rPr lang="en-GB" altLang="en-US"/>
              <a:pPr algn="r" eaLnBrk="1" hangingPunct="1">
                <a:spcBef>
                  <a:spcPct val="0"/>
                </a:spcBef>
              </a:pPr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928773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0244" name="Slide Number Placeholder 3"/>
          <p:cNvSpPr txBox="1">
            <a:spLocks noGrp="1"/>
          </p:cNvSpPr>
          <p:nvPr/>
        </p:nvSpPr>
        <p:spPr bwMode="auto">
          <a:xfrm>
            <a:off x="3902597" y="9185819"/>
            <a:ext cx="2985558" cy="48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31" tIns="47316" rIns="94631" bIns="47316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1C6CB08-2E43-4B18-B4FC-DEB5D609D404}" type="slidenum">
              <a:rPr lang="en-GB" altLang="en-US"/>
              <a:pPr algn="r" eaLnBrk="1" hangingPunct="1">
                <a:spcBef>
                  <a:spcPct val="0"/>
                </a:spcBef>
              </a:pPr>
              <a:t>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98111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0244" name="Slide Number Placeholder 3"/>
          <p:cNvSpPr txBox="1">
            <a:spLocks noGrp="1"/>
          </p:cNvSpPr>
          <p:nvPr/>
        </p:nvSpPr>
        <p:spPr bwMode="auto">
          <a:xfrm>
            <a:off x="3902597" y="9185819"/>
            <a:ext cx="2985558" cy="48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31" tIns="47316" rIns="94631" bIns="47316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1C6CB08-2E43-4B18-B4FC-DEB5D609D404}" type="slidenum">
              <a:rPr lang="en-GB" altLang="en-US"/>
              <a:pPr algn="r" eaLnBrk="1" hangingPunct="1">
                <a:spcBef>
                  <a:spcPct val="0"/>
                </a:spcBef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72195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0244" name="Slide Number Placeholder 3"/>
          <p:cNvSpPr txBox="1">
            <a:spLocks noGrp="1"/>
          </p:cNvSpPr>
          <p:nvPr/>
        </p:nvSpPr>
        <p:spPr bwMode="auto">
          <a:xfrm>
            <a:off x="3902597" y="9185819"/>
            <a:ext cx="2985558" cy="48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31" tIns="47316" rIns="94631" bIns="47316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1C6CB08-2E43-4B18-B4FC-DEB5D609D404}" type="slidenum">
              <a:rPr lang="en-GB" altLang="en-US"/>
              <a:pPr algn="r" eaLnBrk="1" hangingPunct="1">
                <a:spcBef>
                  <a:spcPct val="0"/>
                </a:spcBef>
              </a:pPr>
              <a:t>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720793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0244" name="Slide Number Placeholder 3"/>
          <p:cNvSpPr txBox="1">
            <a:spLocks noGrp="1"/>
          </p:cNvSpPr>
          <p:nvPr/>
        </p:nvSpPr>
        <p:spPr bwMode="auto">
          <a:xfrm>
            <a:off x="3902597" y="9185819"/>
            <a:ext cx="2985558" cy="48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31" tIns="47316" rIns="94631" bIns="47316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1C6CB08-2E43-4B18-B4FC-DEB5D609D404}" type="slidenum">
              <a:rPr lang="en-GB" altLang="en-US"/>
              <a:pPr algn="r" eaLnBrk="1" hangingPunct="1">
                <a:spcBef>
                  <a:spcPct val="0"/>
                </a:spcBef>
              </a:pPr>
              <a:t>23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19260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0244" name="Slide Number Placeholder 3"/>
          <p:cNvSpPr txBox="1">
            <a:spLocks noGrp="1"/>
          </p:cNvSpPr>
          <p:nvPr/>
        </p:nvSpPr>
        <p:spPr bwMode="auto">
          <a:xfrm>
            <a:off x="3902597" y="9185819"/>
            <a:ext cx="2985558" cy="48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31" tIns="47316" rIns="94631" bIns="47316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1C6CB08-2E43-4B18-B4FC-DEB5D609D404}" type="slidenum">
              <a:rPr lang="en-GB" altLang="en-US"/>
              <a:pPr algn="r" eaLnBrk="1" hangingPunct="1">
                <a:spcBef>
                  <a:spcPct val="0"/>
                </a:spcBef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26975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0244" name="Slide Number Placeholder 3"/>
          <p:cNvSpPr txBox="1">
            <a:spLocks noGrp="1"/>
          </p:cNvSpPr>
          <p:nvPr/>
        </p:nvSpPr>
        <p:spPr bwMode="auto">
          <a:xfrm>
            <a:off x="3902597" y="9185819"/>
            <a:ext cx="2985558" cy="48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31" tIns="47316" rIns="94631" bIns="47316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1C6CB08-2E43-4B18-B4FC-DEB5D609D404}" type="slidenum">
              <a:rPr lang="en-GB" altLang="en-US"/>
              <a:pPr algn="r" eaLnBrk="1" hangingPunct="1">
                <a:spcBef>
                  <a:spcPct val="0"/>
                </a:spcBef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17331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0244" name="Slide Number Placeholder 3"/>
          <p:cNvSpPr txBox="1">
            <a:spLocks noGrp="1"/>
          </p:cNvSpPr>
          <p:nvPr/>
        </p:nvSpPr>
        <p:spPr bwMode="auto">
          <a:xfrm>
            <a:off x="3902597" y="9185819"/>
            <a:ext cx="2985558" cy="48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31" tIns="47316" rIns="94631" bIns="47316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1C6CB08-2E43-4B18-B4FC-DEB5D609D404}" type="slidenum">
              <a:rPr lang="en-GB" altLang="en-US"/>
              <a:pPr algn="r" eaLnBrk="1" hangingPunct="1">
                <a:spcBef>
                  <a:spcPct val="0"/>
                </a:spcBef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8795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0244" name="Slide Number Placeholder 3"/>
          <p:cNvSpPr txBox="1">
            <a:spLocks noGrp="1"/>
          </p:cNvSpPr>
          <p:nvPr/>
        </p:nvSpPr>
        <p:spPr bwMode="auto">
          <a:xfrm>
            <a:off x="3902597" y="9185819"/>
            <a:ext cx="2985558" cy="48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31" tIns="47316" rIns="94631" bIns="47316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1C6CB08-2E43-4B18-B4FC-DEB5D609D404}" type="slidenum">
              <a:rPr lang="en-GB" altLang="en-US"/>
              <a:pPr algn="r" eaLnBrk="1" hangingPunct="1">
                <a:spcBef>
                  <a:spcPct val="0"/>
                </a:spcBef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41311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0244" name="Slide Number Placeholder 3"/>
          <p:cNvSpPr txBox="1">
            <a:spLocks noGrp="1"/>
          </p:cNvSpPr>
          <p:nvPr/>
        </p:nvSpPr>
        <p:spPr bwMode="auto">
          <a:xfrm>
            <a:off x="3902597" y="9185819"/>
            <a:ext cx="2985558" cy="48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31" tIns="47316" rIns="94631" bIns="47316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1C6CB08-2E43-4B18-B4FC-DEB5D609D404}" type="slidenum">
              <a:rPr lang="en-GB" altLang="en-US"/>
              <a:pPr algn="r" eaLnBrk="1" hangingPunct="1">
                <a:spcBef>
                  <a:spcPct val="0"/>
                </a:spcBef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19958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0244" name="Slide Number Placeholder 3"/>
          <p:cNvSpPr txBox="1">
            <a:spLocks noGrp="1"/>
          </p:cNvSpPr>
          <p:nvPr/>
        </p:nvSpPr>
        <p:spPr bwMode="auto">
          <a:xfrm>
            <a:off x="3902597" y="9185819"/>
            <a:ext cx="2985558" cy="48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31" tIns="47316" rIns="94631" bIns="47316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1C6CB08-2E43-4B18-B4FC-DEB5D609D404}" type="slidenum">
              <a:rPr lang="en-GB" altLang="en-US"/>
              <a:pPr algn="r" eaLnBrk="1" hangingPunct="1">
                <a:spcBef>
                  <a:spcPct val="0"/>
                </a:spcBef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8667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0244" name="Slide Number Placeholder 3"/>
          <p:cNvSpPr txBox="1">
            <a:spLocks noGrp="1"/>
          </p:cNvSpPr>
          <p:nvPr/>
        </p:nvSpPr>
        <p:spPr bwMode="auto">
          <a:xfrm>
            <a:off x="3902597" y="9185819"/>
            <a:ext cx="2985558" cy="48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31" tIns="47316" rIns="94631" bIns="47316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1C6CB08-2E43-4B18-B4FC-DEB5D609D404}" type="slidenum">
              <a:rPr lang="en-GB" altLang="en-US"/>
              <a:pPr algn="r" eaLnBrk="1" hangingPunct="1">
                <a:spcBef>
                  <a:spcPct val="0"/>
                </a:spcBef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91876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C060-BB2E-491B-BC60-39A10B6854AB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D2BD-138A-481E-AD16-C53E9F8A71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000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C060-BB2E-491B-BC60-39A10B6854AB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D2BD-138A-481E-AD16-C53E9F8A71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293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C060-BB2E-491B-BC60-39A10B6854AB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D2BD-138A-481E-AD16-C53E9F8A71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305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C060-BB2E-491B-BC60-39A10B6854AB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D2BD-138A-481E-AD16-C53E9F8A71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153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C060-BB2E-491B-BC60-39A10B6854AB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D2BD-138A-481E-AD16-C53E9F8A71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609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C060-BB2E-491B-BC60-39A10B6854AB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D2BD-138A-481E-AD16-C53E9F8A71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372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C060-BB2E-491B-BC60-39A10B6854AB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D2BD-138A-481E-AD16-C53E9F8A71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827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C060-BB2E-491B-BC60-39A10B6854AB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D2BD-138A-481E-AD16-C53E9F8A71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179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C060-BB2E-491B-BC60-39A10B6854AB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D2BD-138A-481E-AD16-C53E9F8A71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86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C060-BB2E-491B-BC60-39A10B6854AB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D2BD-138A-481E-AD16-C53E9F8A71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051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C060-BB2E-491B-BC60-39A10B6854AB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D2BD-138A-481E-AD16-C53E9F8A71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467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5C060-BB2E-491B-BC60-39A10B6854AB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4D2BD-138A-481E-AD16-C53E9F8A71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903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4880">
            <a:off x="2685156" y="2091497"/>
            <a:ext cx="2243784" cy="16828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96769">
            <a:off x="155488" y="1139128"/>
            <a:ext cx="2229446" cy="16720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54356">
            <a:off x="6232643" y="1487550"/>
            <a:ext cx="3005196" cy="22538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414" y="4151898"/>
            <a:ext cx="3168923" cy="23766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5811">
            <a:off x="4472825" y="1070294"/>
            <a:ext cx="2304650" cy="17284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5070">
            <a:off x="6254658" y="4448132"/>
            <a:ext cx="2479296" cy="18594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3791">
            <a:off x="336861" y="3184203"/>
            <a:ext cx="2172133" cy="1629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6486">
            <a:off x="472305" y="4693540"/>
            <a:ext cx="2538651" cy="19039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531" y="66847"/>
            <a:ext cx="7850332" cy="964910"/>
          </a:xfrm>
        </p:spPr>
        <p:txBody>
          <a:bodyPr>
            <a:normAutofit/>
          </a:bodyPr>
          <a:lstStyle/>
          <a:p>
            <a:pPr algn="ctr"/>
            <a:r>
              <a:rPr lang="en-GB" b="1" u="sng" dirty="0" smtClean="0"/>
              <a:t>GCSE Physics 1: Picture Revision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3898083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894830" y="763374"/>
            <a:ext cx="3922422" cy="280883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2" name="Rounded Rectangle 21"/>
          <p:cNvSpPr/>
          <p:nvPr/>
        </p:nvSpPr>
        <p:spPr>
          <a:xfrm>
            <a:off x="184641" y="371475"/>
            <a:ext cx="8707315" cy="296008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9226" name="Text Box 11"/>
          <p:cNvSpPr txBox="1">
            <a:spLocks noChangeArrowheads="1"/>
          </p:cNvSpPr>
          <p:nvPr/>
        </p:nvSpPr>
        <p:spPr bwMode="auto">
          <a:xfrm>
            <a:off x="7562853" y="222008"/>
            <a:ext cx="1396511" cy="34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662">
              <a:latin typeface="Arial" panose="020B0604020202020204" pitchFamily="34" charset="0"/>
            </a:endParaRPr>
          </a:p>
        </p:txBody>
      </p:sp>
      <p:sp>
        <p:nvSpPr>
          <p:cNvPr id="9228" name="Text Box 14"/>
          <p:cNvSpPr txBox="1">
            <a:spLocks noChangeArrowheads="1"/>
          </p:cNvSpPr>
          <p:nvPr/>
        </p:nvSpPr>
        <p:spPr bwMode="auto">
          <a:xfrm>
            <a:off x="783982" y="371477"/>
            <a:ext cx="7576038" cy="34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62" b="1" dirty="0">
                <a:latin typeface="Comic Sans MS" panose="030F0702030302020204" pitchFamily="66" charset="0"/>
              </a:rPr>
              <a:t>GCSE Physics Picture Revision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230120" y="778908"/>
            <a:ext cx="3922422" cy="280883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34" name="Rounded Rectangle 33"/>
          <p:cNvSpPr/>
          <p:nvPr/>
        </p:nvSpPr>
        <p:spPr>
          <a:xfrm>
            <a:off x="4894830" y="3706907"/>
            <a:ext cx="3922422" cy="280883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35" name="Rounded Rectangle 34"/>
          <p:cNvSpPr/>
          <p:nvPr/>
        </p:nvSpPr>
        <p:spPr>
          <a:xfrm>
            <a:off x="230120" y="3706907"/>
            <a:ext cx="3922422" cy="280883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pic>
        <p:nvPicPr>
          <p:cNvPr id="10" name="Picture 9" descr="T:\GCSE Science Reform\Science Practical Handbook\SPH_P19.jpg">
            <a:extLst>
              <a:ext uri="{FF2B5EF4-FFF2-40B4-BE49-F238E27FC236}">
                <a16:creationId xmlns="" xmlns:a16="http://schemas.microsoft.com/office/drawing/2014/main" xmlns:lc="http://schemas.openxmlformats.org/drawingml/2006/lockedCanvas" id="{DCE5EB9C-3772-4A30-87CA-CD72F44B39D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31" y="1075766"/>
            <a:ext cx="3065596" cy="2024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4910" y="968867"/>
            <a:ext cx="2155184" cy="243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814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894830" y="763374"/>
            <a:ext cx="3922422" cy="280883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2" name="Rounded Rectangle 21"/>
          <p:cNvSpPr/>
          <p:nvPr/>
        </p:nvSpPr>
        <p:spPr>
          <a:xfrm>
            <a:off x="184641" y="371475"/>
            <a:ext cx="8707315" cy="296008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9226" name="Text Box 11"/>
          <p:cNvSpPr txBox="1">
            <a:spLocks noChangeArrowheads="1"/>
          </p:cNvSpPr>
          <p:nvPr/>
        </p:nvSpPr>
        <p:spPr bwMode="auto">
          <a:xfrm>
            <a:off x="7562853" y="222008"/>
            <a:ext cx="1396511" cy="34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662">
              <a:latin typeface="Arial" panose="020B0604020202020204" pitchFamily="34" charset="0"/>
            </a:endParaRPr>
          </a:p>
        </p:txBody>
      </p:sp>
      <p:sp>
        <p:nvSpPr>
          <p:cNvPr id="9228" name="Text Box 14"/>
          <p:cNvSpPr txBox="1">
            <a:spLocks noChangeArrowheads="1"/>
          </p:cNvSpPr>
          <p:nvPr/>
        </p:nvSpPr>
        <p:spPr bwMode="auto">
          <a:xfrm>
            <a:off x="783982" y="371477"/>
            <a:ext cx="7576038" cy="34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62" b="1" dirty="0">
                <a:latin typeface="Comic Sans MS" panose="030F0702030302020204" pitchFamily="66" charset="0"/>
              </a:rPr>
              <a:t>GCSE Physics Picture Revision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230120" y="778908"/>
            <a:ext cx="3922422" cy="280883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34" name="Rounded Rectangle 33"/>
          <p:cNvSpPr/>
          <p:nvPr/>
        </p:nvSpPr>
        <p:spPr>
          <a:xfrm>
            <a:off x="4894830" y="3706907"/>
            <a:ext cx="3922422" cy="280883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35" name="Rounded Rectangle 34"/>
          <p:cNvSpPr/>
          <p:nvPr/>
        </p:nvSpPr>
        <p:spPr>
          <a:xfrm>
            <a:off x="230120" y="3706907"/>
            <a:ext cx="3922422" cy="280883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95" y="1001404"/>
            <a:ext cx="2851090" cy="222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842" y="1164701"/>
            <a:ext cx="3544397" cy="1896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384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894830" y="763374"/>
            <a:ext cx="3922422" cy="280883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2" name="Rounded Rectangle 21"/>
          <p:cNvSpPr/>
          <p:nvPr/>
        </p:nvSpPr>
        <p:spPr>
          <a:xfrm>
            <a:off x="184641" y="371475"/>
            <a:ext cx="8707315" cy="296008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9226" name="Text Box 11"/>
          <p:cNvSpPr txBox="1">
            <a:spLocks noChangeArrowheads="1"/>
          </p:cNvSpPr>
          <p:nvPr/>
        </p:nvSpPr>
        <p:spPr bwMode="auto">
          <a:xfrm>
            <a:off x="7562853" y="222008"/>
            <a:ext cx="1396511" cy="34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662">
              <a:latin typeface="Arial" panose="020B0604020202020204" pitchFamily="34" charset="0"/>
            </a:endParaRPr>
          </a:p>
        </p:txBody>
      </p:sp>
      <p:sp>
        <p:nvSpPr>
          <p:cNvPr id="9228" name="Text Box 14"/>
          <p:cNvSpPr txBox="1">
            <a:spLocks noChangeArrowheads="1"/>
          </p:cNvSpPr>
          <p:nvPr/>
        </p:nvSpPr>
        <p:spPr bwMode="auto">
          <a:xfrm>
            <a:off x="783982" y="371477"/>
            <a:ext cx="7576038" cy="34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62" b="1" dirty="0">
                <a:latin typeface="Comic Sans MS" panose="030F0702030302020204" pitchFamily="66" charset="0"/>
              </a:rPr>
              <a:t>GCSE Physics Picture Revision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230120" y="778908"/>
            <a:ext cx="3922422" cy="280883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34" name="Rounded Rectangle 33"/>
          <p:cNvSpPr/>
          <p:nvPr/>
        </p:nvSpPr>
        <p:spPr>
          <a:xfrm>
            <a:off x="4894830" y="3706907"/>
            <a:ext cx="3922422" cy="280883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35" name="Rounded Rectangle 34"/>
          <p:cNvSpPr/>
          <p:nvPr/>
        </p:nvSpPr>
        <p:spPr>
          <a:xfrm>
            <a:off x="230120" y="3706907"/>
            <a:ext cx="3922422" cy="280883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grpSp>
        <p:nvGrpSpPr>
          <p:cNvPr id="5" name="Group 4"/>
          <p:cNvGrpSpPr/>
          <p:nvPr/>
        </p:nvGrpSpPr>
        <p:grpSpPr>
          <a:xfrm>
            <a:off x="429881" y="1211048"/>
            <a:ext cx="3622329" cy="1634838"/>
            <a:chOff x="429881" y="1211048"/>
            <a:chExt cx="3622329" cy="163483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881" y="1211048"/>
              <a:ext cx="3521997" cy="1634838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491401" y="2004834"/>
              <a:ext cx="699930" cy="2396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352280" y="1995697"/>
              <a:ext cx="699930" cy="3367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827" y="1066246"/>
            <a:ext cx="3362845" cy="224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775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894830" y="763374"/>
            <a:ext cx="3922422" cy="280883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2" name="Rounded Rectangle 21"/>
          <p:cNvSpPr/>
          <p:nvPr/>
        </p:nvSpPr>
        <p:spPr>
          <a:xfrm>
            <a:off x="184641" y="371475"/>
            <a:ext cx="8707315" cy="296008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9226" name="Text Box 11"/>
          <p:cNvSpPr txBox="1">
            <a:spLocks noChangeArrowheads="1"/>
          </p:cNvSpPr>
          <p:nvPr/>
        </p:nvSpPr>
        <p:spPr bwMode="auto">
          <a:xfrm>
            <a:off x="7562853" y="222008"/>
            <a:ext cx="1396511" cy="34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662">
              <a:latin typeface="Arial" panose="020B0604020202020204" pitchFamily="34" charset="0"/>
            </a:endParaRPr>
          </a:p>
        </p:txBody>
      </p:sp>
      <p:sp>
        <p:nvSpPr>
          <p:cNvPr id="9228" name="Text Box 14"/>
          <p:cNvSpPr txBox="1">
            <a:spLocks noChangeArrowheads="1"/>
          </p:cNvSpPr>
          <p:nvPr/>
        </p:nvSpPr>
        <p:spPr bwMode="auto">
          <a:xfrm>
            <a:off x="783982" y="371477"/>
            <a:ext cx="7576038" cy="34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62" b="1" dirty="0">
                <a:latin typeface="Comic Sans MS" panose="030F0702030302020204" pitchFamily="66" charset="0"/>
              </a:rPr>
              <a:t>GCSE Physics Picture Revision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230120" y="778908"/>
            <a:ext cx="3922422" cy="280883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34" name="Rounded Rectangle 33"/>
          <p:cNvSpPr/>
          <p:nvPr/>
        </p:nvSpPr>
        <p:spPr>
          <a:xfrm>
            <a:off x="4894830" y="3706907"/>
            <a:ext cx="3922422" cy="280883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35" name="Rounded Rectangle 34"/>
          <p:cNvSpPr/>
          <p:nvPr/>
        </p:nvSpPr>
        <p:spPr>
          <a:xfrm>
            <a:off x="230120" y="3706907"/>
            <a:ext cx="3922422" cy="280883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grpSp>
        <p:nvGrpSpPr>
          <p:cNvPr id="8" name="Group 7"/>
          <p:cNvGrpSpPr/>
          <p:nvPr/>
        </p:nvGrpSpPr>
        <p:grpSpPr>
          <a:xfrm>
            <a:off x="6309473" y="952786"/>
            <a:ext cx="1951635" cy="2468818"/>
            <a:chOff x="5755620" y="912268"/>
            <a:chExt cx="1951635" cy="246881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20" y="912268"/>
              <a:ext cx="1951635" cy="2468818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959110" y="968573"/>
              <a:ext cx="748145" cy="17994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7" name="Picture 16" descr="http://physicsscience.wikispaces.com/file/view/untitled_wave1.JPG/244187159/560x420/untitled_wav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08" y="906226"/>
            <a:ext cx="3346446" cy="25098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9587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894830" y="763374"/>
            <a:ext cx="3922422" cy="280883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2" name="Rounded Rectangle 21"/>
          <p:cNvSpPr/>
          <p:nvPr/>
        </p:nvSpPr>
        <p:spPr>
          <a:xfrm>
            <a:off x="184641" y="371475"/>
            <a:ext cx="8707315" cy="296008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9226" name="Text Box 11"/>
          <p:cNvSpPr txBox="1">
            <a:spLocks noChangeArrowheads="1"/>
          </p:cNvSpPr>
          <p:nvPr/>
        </p:nvSpPr>
        <p:spPr bwMode="auto">
          <a:xfrm>
            <a:off x="7562853" y="222008"/>
            <a:ext cx="1396511" cy="34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662">
              <a:latin typeface="Arial" panose="020B0604020202020204" pitchFamily="34" charset="0"/>
            </a:endParaRPr>
          </a:p>
        </p:txBody>
      </p:sp>
      <p:sp>
        <p:nvSpPr>
          <p:cNvPr id="9228" name="Text Box 14"/>
          <p:cNvSpPr txBox="1">
            <a:spLocks noChangeArrowheads="1"/>
          </p:cNvSpPr>
          <p:nvPr/>
        </p:nvSpPr>
        <p:spPr bwMode="auto">
          <a:xfrm>
            <a:off x="783982" y="371477"/>
            <a:ext cx="7576038" cy="34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62" b="1" dirty="0">
                <a:latin typeface="Comic Sans MS" panose="030F0702030302020204" pitchFamily="66" charset="0"/>
              </a:rPr>
              <a:t>GCSE Physics Picture Revision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230120" y="778908"/>
            <a:ext cx="3922422" cy="280883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34" name="Rounded Rectangle 33"/>
          <p:cNvSpPr/>
          <p:nvPr/>
        </p:nvSpPr>
        <p:spPr>
          <a:xfrm>
            <a:off x="4894830" y="3706907"/>
            <a:ext cx="3922422" cy="280883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35" name="Rounded Rectangle 34"/>
          <p:cNvSpPr/>
          <p:nvPr/>
        </p:nvSpPr>
        <p:spPr>
          <a:xfrm>
            <a:off x="230120" y="3706907"/>
            <a:ext cx="3922422" cy="280883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pic>
        <p:nvPicPr>
          <p:cNvPr id="10" name="Picture 2" descr="http://www.bbc.co.uk/schools/gcsebitesize/science/images/ph_elect02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1" t="6645" r="16420" b="5418"/>
          <a:stretch/>
        </p:blipFill>
        <p:spPr bwMode="auto">
          <a:xfrm>
            <a:off x="866083" y="967237"/>
            <a:ext cx="2438402" cy="238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bbc.co.uk/schools/gcsebitesize/science/images/ph_elect03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7" t="6293" r="16726" b="7634"/>
          <a:stretch/>
        </p:blipFill>
        <p:spPr bwMode="auto">
          <a:xfrm>
            <a:off x="5705370" y="923228"/>
            <a:ext cx="2418823" cy="238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383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894830" y="763374"/>
            <a:ext cx="3922422" cy="280883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2" name="Rounded Rectangle 21"/>
          <p:cNvSpPr/>
          <p:nvPr/>
        </p:nvSpPr>
        <p:spPr>
          <a:xfrm>
            <a:off x="184641" y="371475"/>
            <a:ext cx="8707315" cy="296008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9226" name="Text Box 11"/>
          <p:cNvSpPr txBox="1">
            <a:spLocks noChangeArrowheads="1"/>
          </p:cNvSpPr>
          <p:nvPr/>
        </p:nvSpPr>
        <p:spPr bwMode="auto">
          <a:xfrm>
            <a:off x="7562853" y="222008"/>
            <a:ext cx="1396511" cy="34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662">
              <a:latin typeface="Arial" panose="020B0604020202020204" pitchFamily="34" charset="0"/>
            </a:endParaRPr>
          </a:p>
        </p:txBody>
      </p:sp>
      <p:sp>
        <p:nvSpPr>
          <p:cNvPr id="9228" name="Text Box 14"/>
          <p:cNvSpPr txBox="1">
            <a:spLocks noChangeArrowheads="1"/>
          </p:cNvSpPr>
          <p:nvPr/>
        </p:nvSpPr>
        <p:spPr bwMode="auto">
          <a:xfrm>
            <a:off x="783982" y="371477"/>
            <a:ext cx="7576038" cy="34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62" b="1" dirty="0">
                <a:latin typeface="Comic Sans MS" panose="030F0702030302020204" pitchFamily="66" charset="0"/>
              </a:rPr>
              <a:t>GCSE Physics Picture Revision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230120" y="778908"/>
            <a:ext cx="3922422" cy="280883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34" name="Rounded Rectangle 33"/>
          <p:cNvSpPr/>
          <p:nvPr/>
        </p:nvSpPr>
        <p:spPr>
          <a:xfrm>
            <a:off x="4894830" y="3706907"/>
            <a:ext cx="3922422" cy="280883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35" name="Rounded Rectangle 34"/>
          <p:cNvSpPr/>
          <p:nvPr/>
        </p:nvSpPr>
        <p:spPr>
          <a:xfrm>
            <a:off x="230120" y="3706907"/>
            <a:ext cx="3922422" cy="280883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969" y="1036349"/>
            <a:ext cx="1810265" cy="235379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418702" y="1398273"/>
            <a:ext cx="601449" cy="1760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5459932" y="1036349"/>
            <a:ext cx="2732718" cy="2134180"/>
            <a:chOff x="5459932" y="1036349"/>
            <a:chExt cx="2732718" cy="2134180"/>
          </a:xfrm>
        </p:grpSpPr>
        <p:grpSp>
          <p:nvGrpSpPr>
            <p:cNvPr id="5" name="Group 4"/>
            <p:cNvGrpSpPr/>
            <p:nvPr/>
          </p:nvGrpSpPr>
          <p:grpSpPr>
            <a:xfrm>
              <a:off x="5459932" y="1036349"/>
              <a:ext cx="2732718" cy="2134180"/>
              <a:chOff x="5459932" y="1036349"/>
              <a:chExt cx="2732718" cy="2134180"/>
            </a:xfrm>
          </p:grpSpPr>
          <p:pic>
            <p:nvPicPr>
              <p:cNvPr id="10" name="Pictur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9932" y="1036349"/>
                <a:ext cx="2732718" cy="2134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Rectangle 3"/>
              <p:cNvSpPr/>
              <p:nvPr/>
            </p:nvSpPr>
            <p:spPr>
              <a:xfrm>
                <a:off x="6498597" y="1383825"/>
                <a:ext cx="601449" cy="1760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809945" y="2543532"/>
                <a:ext cx="601449" cy="1760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591201" y="1887744"/>
                <a:ext cx="601449" cy="1760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7418702" y="1398273"/>
              <a:ext cx="601449" cy="1760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60881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894830" y="763374"/>
            <a:ext cx="3922422" cy="280883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2" name="Rounded Rectangle 21"/>
          <p:cNvSpPr/>
          <p:nvPr/>
        </p:nvSpPr>
        <p:spPr>
          <a:xfrm>
            <a:off x="184641" y="371475"/>
            <a:ext cx="8707315" cy="296008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9226" name="Text Box 11"/>
          <p:cNvSpPr txBox="1">
            <a:spLocks noChangeArrowheads="1"/>
          </p:cNvSpPr>
          <p:nvPr/>
        </p:nvSpPr>
        <p:spPr bwMode="auto">
          <a:xfrm>
            <a:off x="7562853" y="222008"/>
            <a:ext cx="1396511" cy="34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662">
              <a:latin typeface="Arial" panose="020B0604020202020204" pitchFamily="34" charset="0"/>
            </a:endParaRPr>
          </a:p>
        </p:txBody>
      </p:sp>
      <p:sp>
        <p:nvSpPr>
          <p:cNvPr id="9228" name="Text Box 14"/>
          <p:cNvSpPr txBox="1">
            <a:spLocks noChangeArrowheads="1"/>
          </p:cNvSpPr>
          <p:nvPr/>
        </p:nvSpPr>
        <p:spPr bwMode="auto">
          <a:xfrm>
            <a:off x="783982" y="371477"/>
            <a:ext cx="7576038" cy="34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62" b="1" dirty="0">
                <a:latin typeface="Comic Sans MS" panose="030F0702030302020204" pitchFamily="66" charset="0"/>
              </a:rPr>
              <a:t>GCSE Physics Picture Revision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230120" y="778908"/>
            <a:ext cx="3922422" cy="280883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34" name="Rounded Rectangle 33"/>
          <p:cNvSpPr/>
          <p:nvPr/>
        </p:nvSpPr>
        <p:spPr>
          <a:xfrm>
            <a:off x="4894830" y="3706907"/>
            <a:ext cx="3922422" cy="280883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35" name="Rounded Rectangle 34"/>
          <p:cNvSpPr/>
          <p:nvPr/>
        </p:nvSpPr>
        <p:spPr>
          <a:xfrm>
            <a:off x="230120" y="3706907"/>
            <a:ext cx="3922422" cy="280883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29" y="1212680"/>
            <a:ext cx="2912076" cy="218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5421" y="854288"/>
            <a:ext cx="2784599" cy="25835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93976" y="895401"/>
            <a:ext cx="1735894" cy="361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5593976" y="854288"/>
            <a:ext cx="2784599" cy="2583587"/>
            <a:chOff x="5593976" y="854288"/>
            <a:chExt cx="2784599" cy="258358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93976" y="854288"/>
              <a:ext cx="2784599" cy="2583587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5612531" y="895401"/>
              <a:ext cx="1735894" cy="361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19065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894830" y="763374"/>
            <a:ext cx="3922422" cy="280883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2" name="Rounded Rectangle 21"/>
          <p:cNvSpPr/>
          <p:nvPr/>
        </p:nvSpPr>
        <p:spPr>
          <a:xfrm>
            <a:off x="184641" y="371475"/>
            <a:ext cx="8707315" cy="296008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9226" name="Text Box 11"/>
          <p:cNvSpPr txBox="1">
            <a:spLocks noChangeArrowheads="1"/>
          </p:cNvSpPr>
          <p:nvPr/>
        </p:nvSpPr>
        <p:spPr bwMode="auto">
          <a:xfrm>
            <a:off x="7562853" y="222008"/>
            <a:ext cx="1396511" cy="34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662">
              <a:latin typeface="Arial" panose="020B0604020202020204" pitchFamily="34" charset="0"/>
            </a:endParaRPr>
          </a:p>
        </p:txBody>
      </p:sp>
      <p:sp>
        <p:nvSpPr>
          <p:cNvPr id="9228" name="Text Box 14"/>
          <p:cNvSpPr txBox="1">
            <a:spLocks noChangeArrowheads="1"/>
          </p:cNvSpPr>
          <p:nvPr/>
        </p:nvSpPr>
        <p:spPr bwMode="auto">
          <a:xfrm>
            <a:off x="783982" y="371477"/>
            <a:ext cx="7576038" cy="34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62" b="1" dirty="0">
                <a:latin typeface="Comic Sans MS" panose="030F0702030302020204" pitchFamily="66" charset="0"/>
              </a:rPr>
              <a:t>GCSE Physics Picture Revision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230120" y="778908"/>
            <a:ext cx="3922422" cy="280883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34" name="Rounded Rectangle 33"/>
          <p:cNvSpPr/>
          <p:nvPr/>
        </p:nvSpPr>
        <p:spPr>
          <a:xfrm>
            <a:off x="4894830" y="3706907"/>
            <a:ext cx="3922422" cy="280883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35" name="Rounded Rectangle 34"/>
          <p:cNvSpPr/>
          <p:nvPr/>
        </p:nvSpPr>
        <p:spPr>
          <a:xfrm>
            <a:off x="230120" y="3706907"/>
            <a:ext cx="3922422" cy="280883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3" name="Rectangle 2"/>
          <p:cNvSpPr/>
          <p:nvPr/>
        </p:nvSpPr>
        <p:spPr>
          <a:xfrm>
            <a:off x="2107521" y="1559859"/>
            <a:ext cx="1080654" cy="1613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402334" y="1331658"/>
            <a:ext cx="3635974" cy="1323525"/>
            <a:chOff x="402334" y="1331658"/>
            <a:chExt cx="3635974" cy="1323525"/>
          </a:xfrm>
        </p:grpSpPr>
        <p:pic>
          <p:nvPicPr>
            <p:cNvPr id="10" name="Picture 68" descr="http://t0.gstatic.com/images?q=tbn:ANd9GcQYh0F2DodEwQNCvpnnpWwnq2Vyru1KmwxiJFvnldYMeQw2V7c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334" y="1331658"/>
              <a:ext cx="3635974" cy="132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2902705" y="2394169"/>
              <a:ext cx="1058065" cy="2356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95808" y="2394169"/>
              <a:ext cx="1105918" cy="1898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2334" y="2363292"/>
              <a:ext cx="1080654" cy="1613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Picture 19" descr="http://www.district196.org/schools/avhsold/dept/science/physics/physicsweb04/AVHSPhysics/images/wave%20diagram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72" y="1107949"/>
            <a:ext cx="3669407" cy="154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174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894830" y="763374"/>
            <a:ext cx="3922422" cy="280883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2" name="Rounded Rectangle 21"/>
          <p:cNvSpPr/>
          <p:nvPr/>
        </p:nvSpPr>
        <p:spPr>
          <a:xfrm>
            <a:off x="184641" y="371475"/>
            <a:ext cx="8707315" cy="296008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9226" name="Text Box 11"/>
          <p:cNvSpPr txBox="1">
            <a:spLocks noChangeArrowheads="1"/>
          </p:cNvSpPr>
          <p:nvPr/>
        </p:nvSpPr>
        <p:spPr bwMode="auto">
          <a:xfrm>
            <a:off x="7562853" y="222008"/>
            <a:ext cx="1396511" cy="34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662">
              <a:latin typeface="Arial" panose="020B0604020202020204" pitchFamily="34" charset="0"/>
            </a:endParaRPr>
          </a:p>
        </p:txBody>
      </p:sp>
      <p:sp>
        <p:nvSpPr>
          <p:cNvPr id="9228" name="Text Box 14"/>
          <p:cNvSpPr txBox="1">
            <a:spLocks noChangeArrowheads="1"/>
          </p:cNvSpPr>
          <p:nvPr/>
        </p:nvSpPr>
        <p:spPr bwMode="auto">
          <a:xfrm>
            <a:off x="783982" y="371477"/>
            <a:ext cx="7576038" cy="34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62" b="1" dirty="0">
                <a:latin typeface="Comic Sans MS" panose="030F0702030302020204" pitchFamily="66" charset="0"/>
              </a:rPr>
              <a:t>GCSE Physics Picture Revision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230120" y="778908"/>
            <a:ext cx="3922422" cy="280883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34" name="Rounded Rectangle 33"/>
          <p:cNvSpPr/>
          <p:nvPr/>
        </p:nvSpPr>
        <p:spPr>
          <a:xfrm>
            <a:off x="4894830" y="3706907"/>
            <a:ext cx="3922422" cy="280883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35" name="Rounded Rectangle 34"/>
          <p:cNvSpPr/>
          <p:nvPr/>
        </p:nvSpPr>
        <p:spPr>
          <a:xfrm>
            <a:off x="230120" y="3706907"/>
            <a:ext cx="3922422" cy="280883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29" y="1065984"/>
            <a:ext cx="3016420" cy="20109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5701" y="1193720"/>
            <a:ext cx="3116627" cy="198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21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894830" y="763374"/>
            <a:ext cx="3922422" cy="280883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2" name="Rounded Rectangle 21"/>
          <p:cNvSpPr/>
          <p:nvPr/>
        </p:nvSpPr>
        <p:spPr>
          <a:xfrm>
            <a:off x="184641" y="371475"/>
            <a:ext cx="8707315" cy="296008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9226" name="Text Box 11"/>
          <p:cNvSpPr txBox="1">
            <a:spLocks noChangeArrowheads="1"/>
          </p:cNvSpPr>
          <p:nvPr/>
        </p:nvSpPr>
        <p:spPr bwMode="auto">
          <a:xfrm>
            <a:off x="7562853" y="222008"/>
            <a:ext cx="1396511" cy="34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662">
              <a:latin typeface="Arial" panose="020B0604020202020204" pitchFamily="34" charset="0"/>
            </a:endParaRPr>
          </a:p>
        </p:txBody>
      </p:sp>
      <p:sp>
        <p:nvSpPr>
          <p:cNvPr id="9228" name="Text Box 14"/>
          <p:cNvSpPr txBox="1">
            <a:spLocks noChangeArrowheads="1"/>
          </p:cNvSpPr>
          <p:nvPr/>
        </p:nvSpPr>
        <p:spPr bwMode="auto">
          <a:xfrm>
            <a:off x="783982" y="371477"/>
            <a:ext cx="7576038" cy="34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62" b="1" dirty="0">
                <a:latin typeface="Comic Sans MS" panose="030F0702030302020204" pitchFamily="66" charset="0"/>
              </a:rPr>
              <a:t>GCSE Physics Picture Revision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230120" y="778908"/>
            <a:ext cx="3922422" cy="280883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34" name="Rounded Rectangle 33"/>
          <p:cNvSpPr/>
          <p:nvPr/>
        </p:nvSpPr>
        <p:spPr>
          <a:xfrm>
            <a:off x="4894830" y="3706907"/>
            <a:ext cx="3922422" cy="280883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35" name="Rounded Rectangle 34"/>
          <p:cNvSpPr/>
          <p:nvPr/>
        </p:nvSpPr>
        <p:spPr>
          <a:xfrm>
            <a:off x="230120" y="3706907"/>
            <a:ext cx="3922422" cy="280883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53" y="904003"/>
            <a:ext cx="3253525" cy="26184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5600" y="1080783"/>
            <a:ext cx="3443866" cy="21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301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55" y="91296"/>
            <a:ext cx="6711000" cy="857334"/>
          </a:xfrm>
        </p:spPr>
        <p:txBody>
          <a:bodyPr/>
          <a:lstStyle/>
          <a:p>
            <a:r>
              <a:rPr lang="en-GB" u="sng" dirty="0" smtClean="0"/>
              <a:t>Ideas for Use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6" y="1170386"/>
            <a:ext cx="8613147" cy="548468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1600" dirty="0" smtClean="0"/>
              <a:t>These can be used in a variety of ways. Here are some of the ways I have used them:</a:t>
            </a:r>
          </a:p>
          <a:p>
            <a:pPr algn="just"/>
            <a:r>
              <a:rPr lang="en-GB" sz="1600" dirty="0" smtClean="0"/>
              <a:t>Starter-In the run up to the exam period, I use these as a starter activity. 1 picture per lesson. Pupils have to come up with 5 facts about the picture in 5 minutes (for example).</a:t>
            </a:r>
          </a:p>
          <a:p>
            <a:pPr algn="just"/>
            <a:r>
              <a:rPr lang="en-GB" sz="1600" dirty="0" smtClean="0"/>
              <a:t>As a competition-display a picture then play Teacher v Class where pupils collectively have to try and recall more facts than me in a given time.</a:t>
            </a:r>
          </a:p>
          <a:p>
            <a:pPr algn="just"/>
            <a:r>
              <a:rPr lang="en-GB" sz="1600" dirty="0" smtClean="0"/>
              <a:t>I have printed them out and given them to students in the form of a revision booklet, where they write the facts about each picture in the space below. Great way of getting pupils to highlight key facts.</a:t>
            </a:r>
          </a:p>
          <a:p>
            <a:pPr algn="just"/>
            <a:r>
              <a:rPr lang="en-GB" sz="1600" dirty="0" smtClean="0"/>
              <a:t>I have printed these out and pupils have written the key facts about each underneath. I have then laminated them and made them into a set of revision cards for pupils.</a:t>
            </a:r>
          </a:p>
          <a:p>
            <a:pPr algn="just"/>
            <a:endParaRPr lang="en-GB" sz="1600" dirty="0"/>
          </a:p>
          <a:p>
            <a:pPr algn="just"/>
            <a:endParaRPr lang="en-GB" sz="1600" dirty="0" smtClean="0"/>
          </a:p>
          <a:p>
            <a:pPr algn="just"/>
            <a:endParaRPr lang="en-GB" sz="1600" dirty="0" smtClean="0"/>
          </a:p>
          <a:p>
            <a:pPr algn="just"/>
            <a:endParaRPr lang="en-GB" sz="1600" dirty="0"/>
          </a:p>
          <a:p>
            <a:pPr algn="just"/>
            <a:endParaRPr lang="en-GB" sz="1600" dirty="0" smtClean="0"/>
          </a:p>
          <a:p>
            <a:pPr algn="just"/>
            <a:r>
              <a:rPr lang="en-GB" sz="1600" dirty="0" smtClean="0"/>
              <a:t>Used them as revision tasks on social media to engage pupils in ‘daily revision’ workout challenge.</a:t>
            </a:r>
          </a:p>
          <a:p>
            <a:pPr algn="just"/>
            <a:r>
              <a:rPr lang="en-GB" sz="1600" dirty="0" smtClean="0"/>
              <a:t>Feel free to use them as you wish. They are in PowerPoint for so they can be added to amended to suit your own needs.</a:t>
            </a:r>
            <a:endParaRPr lang="en-GB" sz="1800" dirty="0" smtClean="0"/>
          </a:p>
          <a:p>
            <a:pPr algn="just"/>
            <a:endParaRPr lang="en-GB" sz="1800" dirty="0"/>
          </a:p>
          <a:p>
            <a:pPr algn="just"/>
            <a:endParaRPr lang="en-GB" sz="1800" dirty="0" smtClean="0"/>
          </a:p>
          <a:p>
            <a:pPr algn="just"/>
            <a:endParaRPr lang="en-GB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8311">
            <a:off x="544662" y="4151321"/>
            <a:ext cx="880123" cy="13295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3926">
            <a:off x="1479843" y="4052436"/>
            <a:ext cx="1040206" cy="15273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1012">
            <a:off x="3454590" y="4316580"/>
            <a:ext cx="1332085" cy="9990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36077">
            <a:off x="6330770" y="4073343"/>
            <a:ext cx="1734144" cy="130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067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894830" y="763374"/>
            <a:ext cx="3922422" cy="280883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2" name="Rounded Rectangle 21"/>
          <p:cNvSpPr/>
          <p:nvPr/>
        </p:nvSpPr>
        <p:spPr>
          <a:xfrm>
            <a:off x="184641" y="371475"/>
            <a:ext cx="8707315" cy="296008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9226" name="Text Box 11"/>
          <p:cNvSpPr txBox="1">
            <a:spLocks noChangeArrowheads="1"/>
          </p:cNvSpPr>
          <p:nvPr/>
        </p:nvSpPr>
        <p:spPr bwMode="auto">
          <a:xfrm>
            <a:off x="7562853" y="222008"/>
            <a:ext cx="1396511" cy="34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662">
              <a:latin typeface="Arial" panose="020B0604020202020204" pitchFamily="34" charset="0"/>
            </a:endParaRPr>
          </a:p>
        </p:txBody>
      </p:sp>
      <p:sp>
        <p:nvSpPr>
          <p:cNvPr id="9228" name="Text Box 14"/>
          <p:cNvSpPr txBox="1">
            <a:spLocks noChangeArrowheads="1"/>
          </p:cNvSpPr>
          <p:nvPr/>
        </p:nvSpPr>
        <p:spPr bwMode="auto">
          <a:xfrm>
            <a:off x="783982" y="371477"/>
            <a:ext cx="7576038" cy="34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62" b="1" dirty="0">
                <a:latin typeface="Comic Sans MS" panose="030F0702030302020204" pitchFamily="66" charset="0"/>
              </a:rPr>
              <a:t>GCSE Physics Picture Revision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230120" y="778908"/>
            <a:ext cx="3922422" cy="280883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34" name="Rounded Rectangle 33"/>
          <p:cNvSpPr/>
          <p:nvPr/>
        </p:nvSpPr>
        <p:spPr>
          <a:xfrm>
            <a:off x="4894830" y="3706907"/>
            <a:ext cx="3922422" cy="280883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35" name="Rounded Rectangle 34"/>
          <p:cNvSpPr/>
          <p:nvPr/>
        </p:nvSpPr>
        <p:spPr>
          <a:xfrm>
            <a:off x="230120" y="3706907"/>
            <a:ext cx="3922422" cy="280883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38" y="1086436"/>
            <a:ext cx="3271786" cy="21627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8966" y="1086435"/>
            <a:ext cx="2937476" cy="210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2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894830" y="763374"/>
            <a:ext cx="3922422" cy="280883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2" name="Rounded Rectangle 21"/>
          <p:cNvSpPr/>
          <p:nvPr/>
        </p:nvSpPr>
        <p:spPr>
          <a:xfrm>
            <a:off x="184641" y="371475"/>
            <a:ext cx="8707315" cy="296008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9226" name="Text Box 11"/>
          <p:cNvSpPr txBox="1">
            <a:spLocks noChangeArrowheads="1"/>
          </p:cNvSpPr>
          <p:nvPr/>
        </p:nvSpPr>
        <p:spPr bwMode="auto">
          <a:xfrm>
            <a:off x="7562853" y="222008"/>
            <a:ext cx="1396511" cy="34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662">
              <a:latin typeface="Arial" panose="020B0604020202020204" pitchFamily="34" charset="0"/>
            </a:endParaRPr>
          </a:p>
        </p:txBody>
      </p:sp>
      <p:sp>
        <p:nvSpPr>
          <p:cNvPr id="9228" name="Text Box 14"/>
          <p:cNvSpPr txBox="1">
            <a:spLocks noChangeArrowheads="1"/>
          </p:cNvSpPr>
          <p:nvPr/>
        </p:nvSpPr>
        <p:spPr bwMode="auto">
          <a:xfrm>
            <a:off x="783982" y="371477"/>
            <a:ext cx="7576038" cy="34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62" b="1" dirty="0">
                <a:latin typeface="Comic Sans MS" panose="030F0702030302020204" pitchFamily="66" charset="0"/>
              </a:rPr>
              <a:t>GCSE Physics Picture Revision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230120" y="778908"/>
            <a:ext cx="3922422" cy="280883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34" name="Rounded Rectangle 33"/>
          <p:cNvSpPr/>
          <p:nvPr/>
        </p:nvSpPr>
        <p:spPr>
          <a:xfrm>
            <a:off x="4894830" y="3706907"/>
            <a:ext cx="3922422" cy="280883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35" name="Rounded Rectangle 34"/>
          <p:cNvSpPr/>
          <p:nvPr/>
        </p:nvSpPr>
        <p:spPr>
          <a:xfrm>
            <a:off x="230120" y="3706907"/>
            <a:ext cx="3922422" cy="280883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45" y="1237128"/>
            <a:ext cx="2799431" cy="20712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2119" y="1486304"/>
            <a:ext cx="3618238" cy="136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494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894830" y="763374"/>
            <a:ext cx="3922422" cy="280883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2" name="Rounded Rectangle 21"/>
          <p:cNvSpPr/>
          <p:nvPr/>
        </p:nvSpPr>
        <p:spPr>
          <a:xfrm>
            <a:off x="184641" y="371475"/>
            <a:ext cx="8707315" cy="296008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9226" name="Text Box 11"/>
          <p:cNvSpPr txBox="1">
            <a:spLocks noChangeArrowheads="1"/>
          </p:cNvSpPr>
          <p:nvPr/>
        </p:nvSpPr>
        <p:spPr bwMode="auto">
          <a:xfrm>
            <a:off x="7562853" y="222008"/>
            <a:ext cx="1396511" cy="34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662">
              <a:latin typeface="Arial" panose="020B0604020202020204" pitchFamily="34" charset="0"/>
            </a:endParaRPr>
          </a:p>
        </p:txBody>
      </p:sp>
      <p:sp>
        <p:nvSpPr>
          <p:cNvPr id="9228" name="Text Box 14"/>
          <p:cNvSpPr txBox="1">
            <a:spLocks noChangeArrowheads="1"/>
          </p:cNvSpPr>
          <p:nvPr/>
        </p:nvSpPr>
        <p:spPr bwMode="auto">
          <a:xfrm>
            <a:off x="783982" y="371477"/>
            <a:ext cx="7576038" cy="34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62" b="1" dirty="0">
                <a:latin typeface="Comic Sans MS" panose="030F0702030302020204" pitchFamily="66" charset="0"/>
              </a:rPr>
              <a:t>GCSE Physics Picture Revision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230120" y="778908"/>
            <a:ext cx="3922422" cy="280883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34" name="Rounded Rectangle 33"/>
          <p:cNvSpPr/>
          <p:nvPr/>
        </p:nvSpPr>
        <p:spPr>
          <a:xfrm>
            <a:off x="4894830" y="3706907"/>
            <a:ext cx="3922422" cy="280883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35" name="Rounded Rectangle 34"/>
          <p:cNvSpPr/>
          <p:nvPr/>
        </p:nvSpPr>
        <p:spPr>
          <a:xfrm>
            <a:off x="230120" y="3706907"/>
            <a:ext cx="3922422" cy="280883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816" y="1313445"/>
            <a:ext cx="3140148" cy="15572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25" y="1279999"/>
            <a:ext cx="3407535" cy="169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03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894830" y="763374"/>
            <a:ext cx="3922422" cy="280883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2" name="Rounded Rectangle 21"/>
          <p:cNvSpPr/>
          <p:nvPr/>
        </p:nvSpPr>
        <p:spPr>
          <a:xfrm>
            <a:off x="184641" y="371475"/>
            <a:ext cx="8707315" cy="296008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9226" name="Text Box 11"/>
          <p:cNvSpPr txBox="1">
            <a:spLocks noChangeArrowheads="1"/>
          </p:cNvSpPr>
          <p:nvPr/>
        </p:nvSpPr>
        <p:spPr bwMode="auto">
          <a:xfrm>
            <a:off x="7562853" y="222008"/>
            <a:ext cx="1396511" cy="34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662">
              <a:latin typeface="Arial" panose="020B0604020202020204" pitchFamily="34" charset="0"/>
            </a:endParaRPr>
          </a:p>
        </p:txBody>
      </p:sp>
      <p:sp>
        <p:nvSpPr>
          <p:cNvPr id="9228" name="Text Box 14"/>
          <p:cNvSpPr txBox="1">
            <a:spLocks noChangeArrowheads="1"/>
          </p:cNvSpPr>
          <p:nvPr/>
        </p:nvSpPr>
        <p:spPr bwMode="auto">
          <a:xfrm>
            <a:off x="783982" y="371477"/>
            <a:ext cx="7576038" cy="34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62" b="1" dirty="0">
                <a:latin typeface="Comic Sans MS" panose="030F0702030302020204" pitchFamily="66" charset="0"/>
              </a:rPr>
              <a:t>GCSE Physics Picture Revision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230120" y="778908"/>
            <a:ext cx="3922422" cy="280883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34" name="Rounded Rectangle 33"/>
          <p:cNvSpPr/>
          <p:nvPr/>
        </p:nvSpPr>
        <p:spPr>
          <a:xfrm>
            <a:off x="4894830" y="3706907"/>
            <a:ext cx="3922422" cy="280883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35" name="Rounded Rectangle 34"/>
          <p:cNvSpPr/>
          <p:nvPr/>
        </p:nvSpPr>
        <p:spPr>
          <a:xfrm>
            <a:off x="230120" y="3706907"/>
            <a:ext cx="3922422" cy="280883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926" y="1106838"/>
            <a:ext cx="3692230" cy="21086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637" y="1062904"/>
            <a:ext cx="3165941" cy="250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28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894830" y="763374"/>
            <a:ext cx="3922422" cy="280883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2" name="Rounded Rectangle 21"/>
          <p:cNvSpPr/>
          <p:nvPr/>
        </p:nvSpPr>
        <p:spPr>
          <a:xfrm>
            <a:off x="184641" y="371475"/>
            <a:ext cx="8707315" cy="296008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9226" name="Text Box 11"/>
          <p:cNvSpPr txBox="1">
            <a:spLocks noChangeArrowheads="1"/>
          </p:cNvSpPr>
          <p:nvPr/>
        </p:nvSpPr>
        <p:spPr bwMode="auto">
          <a:xfrm>
            <a:off x="7562853" y="222008"/>
            <a:ext cx="1396511" cy="34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662">
              <a:latin typeface="Arial" panose="020B0604020202020204" pitchFamily="34" charset="0"/>
            </a:endParaRPr>
          </a:p>
        </p:txBody>
      </p:sp>
      <p:sp>
        <p:nvSpPr>
          <p:cNvPr id="9228" name="Text Box 14"/>
          <p:cNvSpPr txBox="1">
            <a:spLocks noChangeArrowheads="1"/>
          </p:cNvSpPr>
          <p:nvPr/>
        </p:nvSpPr>
        <p:spPr bwMode="auto">
          <a:xfrm>
            <a:off x="783982" y="371477"/>
            <a:ext cx="7576038" cy="34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62" b="1" dirty="0">
                <a:latin typeface="Comic Sans MS" panose="030F0702030302020204" pitchFamily="66" charset="0"/>
              </a:rPr>
              <a:t>GCSE Physics Picture Revision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230120" y="778908"/>
            <a:ext cx="3922422" cy="280883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34" name="Rounded Rectangle 33"/>
          <p:cNvSpPr/>
          <p:nvPr/>
        </p:nvSpPr>
        <p:spPr>
          <a:xfrm>
            <a:off x="4894830" y="3706907"/>
            <a:ext cx="3922422" cy="280883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35" name="Rounded Rectangle 34"/>
          <p:cNvSpPr/>
          <p:nvPr/>
        </p:nvSpPr>
        <p:spPr>
          <a:xfrm>
            <a:off x="230120" y="3706907"/>
            <a:ext cx="3922422" cy="280883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49" y="1202901"/>
            <a:ext cx="3105048" cy="18292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364" y="1231386"/>
            <a:ext cx="3535354" cy="166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72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894830" y="763374"/>
            <a:ext cx="3922422" cy="280883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2" name="Rounded Rectangle 21"/>
          <p:cNvSpPr/>
          <p:nvPr/>
        </p:nvSpPr>
        <p:spPr>
          <a:xfrm>
            <a:off x="184641" y="371475"/>
            <a:ext cx="8707315" cy="296008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9226" name="Text Box 11"/>
          <p:cNvSpPr txBox="1">
            <a:spLocks noChangeArrowheads="1"/>
          </p:cNvSpPr>
          <p:nvPr/>
        </p:nvSpPr>
        <p:spPr bwMode="auto">
          <a:xfrm>
            <a:off x="7562853" y="222008"/>
            <a:ext cx="1396511" cy="34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662">
              <a:latin typeface="Arial" panose="020B0604020202020204" pitchFamily="34" charset="0"/>
            </a:endParaRPr>
          </a:p>
        </p:txBody>
      </p:sp>
      <p:sp>
        <p:nvSpPr>
          <p:cNvPr id="9228" name="Text Box 14"/>
          <p:cNvSpPr txBox="1">
            <a:spLocks noChangeArrowheads="1"/>
          </p:cNvSpPr>
          <p:nvPr/>
        </p:nvSpPr>
        <p:spPr bwMode="auto">
          <a:xfrm>
            <a:off x="783982" y="371477"/>
            <a:ext cx="7576038" cy="34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62" b="1" dirty="0">
                <a:latin typeface="Comic Sans MS" panose="030F0702030302020204" pitchFamily="66" charset="0"/>
              </a:rPr>
              <a:t>GCSE Physics Picture Revision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230120" y="778908"/>
            <a:ext cx="3922422" cy="280883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34" name="Rounded Rectangle 33"/>
          <p:cNvSpPr/>
          <p:nvPr/>
        </p:nvSpPr>
        <p:spPr>
          <a:xfrm>
            <a:off x="4894830" y="3706907"/>
            <a:ext cx="3922422" cy="280883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35" name="Rounded Rectangle 34"/>
          <p:cNvSpPr/>
          <p:nvPr/>
        </p:nvSpPr>
        <p:spPr>
          <a:xfrm>
            <a:off x="230120" y="3706907"/>
            <a:ext cx="3922422" cy="280883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36" y="1212680"/>
            <a:ext cx="2535767" cy="21161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2617" y="1537446"/>
            <a:ext cx="3706848" cy="126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601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894830" y="763374"/>
            <a:ext cx="3922422" cy="280883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2" name="Rounded Rectangle 21"/>
          <p:cNvSpPr/>
          <p:nvPr/>
        </p:nvSpPr>
        <p:spPr>
          <a:xfrm>
            <a:off x="184641" y="371475"/>
            <a:ext cx="8707315" cy="296008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9226" name="Text Box 11"/>
          <p:cNvSpPr txBox="1">
            <a:spLocks noChangeArrowheads="1"/>
          </p:cNvSpPr>
          <p:nvPr/>
        </p:nvSpPr>
        <p:spPr bwMode="auto">
          <a:xfrm>
            <a:off x="7562853" y="222008"/>
            <a:ext cx="1396511" cy="34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662">
              <a:latin typeface="Arial" panose="020B0604020202020204" pitchFamily="34" charset="0"/>
            </a:endParaRPr>
          </a:p>
        </p:txBody>
      </p:sp>
      <p:sp>
        <p:nvSpPr>
          <p:cNvPr id="9228" name="Text Box 14"/>
          <p:cNvSpPr txBox="1">
            <a:spLocks noChangeArrowheads="1"/>
          </p:cNvSpPr>
          <p:nvPr/>
        </p:nvSpPr>
        <p:spPr bwMode="auto">
          <a:xfrm>
            <a:off x="783982" y="371477"/>
            <a:ext cx="7576038" cy="34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62" b="1" dirty="0">
                <a:latin typeface="Comic Sans MS" panose="030F0702030302020204" pitchFamily="66" charset="0"/>
              </a:rPr>
              <a:t>GCSE Physics Picture Revision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230120" y="778908"/>
            <a:ext cx="3922422" cy="280883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34" name="Rounded Rectangle 33"/>
          <p:cNvSpPr/>
          <p:nvPr/>
        </p:nvSpPr>
        <p:spPr>
          <a:xfrm>
            <a:off x="4894830" y="3706907"/>
            <a:ext cx="3922422" cy="280883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35" name="Rounded Rectangle 34"/>
          <p:cNvSpPr/>
          <p:nvPr/>
        </p:nvSpPr>
        <p:spPr>
          <a:xfrm>
            <a:off x="230120" y="3706907"/>
            <a:ext cx="3922422" cy="280883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grpSp>
        <p:nvGrpSpPr>
          <p:cNvPr id="6" name="Group 5"/>
          <p:cNvGrpSpPr/>
          <p:nvPr/>
        </p:nvGrpSpPr>
        <p:grpSpPr>
          <a:xfrm>
            <a:off x="783982" y="990254"/>
            <a:ext cx="2331518" cy="2361538"/>
            <a:chOff x="783982" y="990254"/>
            <a:chExt cx="2331518" cy="236153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3982" y="990254"/>
              <a:ext cx="2331518" cy="2355069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303115" y="2229767"/>
              <a:ext cx="567222" cy="3422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03115" y="3009503"/>
              <a:ext cx="694358" cy="3422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9905" y="1197937"/>
            <a:ext cx="2236734" cy="178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941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894830" y="763374"/>
            <a:ext cx="3922422" cy="280883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2" name="Rounded Rectangle 21"/>
          <p:cNvSpPr/>
          <p:nvPr/>
        </p:nvSpPr>
        <p:spPr>
          <a:xfrm>
            <a:off x="184641" y="371475"/>
            <a:ext cx="8707315" cy="296008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9226" name="Text Box 11"/>
          <p:cNvSpPr txBox="1">
            <a:spLocks noChangeArrowheads="1"/>
          </p:cNvSpPr>
          <p:nvPr/>
        </p:nvSpPr>
        <p:spPr bwMode="auto">
          <a:xfrm>
            <a:off x="7562853" y="222008"/>
            <a:ext cx="1396511" cy="34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662">
              <a:latin typeface="Arial" panose="020B0604020202020204" pitchFamily="34" charset="0"/>
            </a:endParaRPr>
          </a:p>
        </p:txBody>
      </p:sp>
      <p:sp>
        <p:nvSpPr>
          <p:cNvPr id="9228" name="Text Box 14"/>
          <p:cNvSpPr txBox="1">
            <a:spLocks noChangeArrowheads="1"/>
          </p:cNvSpPr>
          <p:nvPr/>
        </p:nvSpPr>
        <p:spPr bwMode="auto">
          <a:xfrm>
            <a:off x="783982" y="371477"/>
            <a:ext cx="7576038" cy="34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62" b="1" dirty="0">
                <a:latin typeface="Comic Sans MS" panose="030F0702030302020204" pitchFamily="66" charset="0"/>
              </a:rPr>
              <a:t>GCSE Physics Picture Revision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230120" y="778908"/>
            <a:ext cx="3922422" cy="280883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34" name="Rounded Rectangle 33"/>
          <p:cNvSpPr/>
          <p:nvPr/>
        </p:nvSpPr>
        <p:spPr>
          <a:xfrm>
            <a:off x="4894830" y="3706907"/>
            <a:ext cx="3922422" cy="280883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35" name="Rounded Rectangle 34"/>
          <p:cNvSpPr/>
          <p:nvPr/>
        </p:nvSpPr>
        <p:spPr>
          <a:xfrm>
            <a:off x="230120" y="3706907"/>
            <a:ext cx="3922422" cy="280883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50" y="1196539"/>
            <a:ext cx="2875204" cy="203341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474508" y="1092670"/>
            <a:ext cx="2982890" cy="2137283"/>
            <a:chOff x="5474508" y="1092670"/>
            <a:chExt cx="2982890" cy="213728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74508" y="1092670"/>
              <a:ext cx="2755091" cy="213728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74555" y="2039433"/>
              <a:ext cx="982843" cy="4886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1176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894830" y="763374"/>
            <a:ext cx="3922422" cy="280883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2" name="Rounded Rectangle 21"/>
          <p:cNvSpPr/>
          <p:nvPr/>
        </p:nvSpPr>
        <p:spPr>
          <a:xfrm>
            <a:off x="184641" y="371475"/>
            <a:ext cx="8707315" cy="296008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9226" name="Text Box 11"/>
          <p:cNvSpPr txBox="1">
            <a:spLocks noChangeArrowheads="1"/>
          </p:cNvSpPr>
          <p:nvPr/>
        </p:nvSpPr>
        <p:spPr bwMode="auto">
          <a:xfrm>
            <a:off x="7562853" y="222008"/>
            <a:ext cx="1396511" cy="34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662">
              <a:latin typeface="Arial" panose="020B0604020202020204" pitchFamily="34" charset="0"/>
            </a:endParaRPr>
          </a:p>
        </p:txBody>
      </p:sp>
      <p:sp>
        <p:nvSpPr>
          <p:cNvPr id="9228" name="Text Box 14"/>
          <p:cNvSpPr txBox="1">
            <a:spLocks noChangeArrowheads="1"/>
          </p:cNvSpPr>
          <p:nvPr/>
        </p:nvSpPr>
        <p:spPr bwMode="auto">
          <a:xfrm>
            <a:off x="783982" y="371477"/>
            <a:ext cx="7576038" cy="34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62" b="1" dirty="0">
                <a:latin typeface="Comic Sans MS" panose="030F0702030302020204" pitchFamily="66" charset="0"/>
              </a:rPr>
              <a:t>GCSE Physics Picture Revision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230120" y="778908"/>
            <a:ext cx="3922422" cy="280883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34" name="Rounded Rectangle 33"/>
          <p:cNvSpPr/>
          <p:nvPr/>
        </p:nvSpPr>
        <p:spPr>
          <a:xfrm>
            <a:off x="4894830" y="3706907"/>
            <a:ext cx="3922422" cy="280883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35" name="Rounded Rectangle 34"/>
          <p:cNvSpPr/>
          <p:nvPr/>
        </p:nvSpPr>
        <p:spPr>
          <a:xfrm>
            <a:off x="230120" y="3706907"/>
            <a:ext cx="3922422" cy="280883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579" y="1677215"/>
            <a:ext cx="3651503" cy="786018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5765121" y="1061096"/>
            <a:ext cx="2424845" cy="226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27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894830" y="763374"/>
            <a:ext cx="3922422" cy="280883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2" name="Rounded Rectangle 21"/>
          <p:cNvSpPr/>
          <p:nvPr/>
        </p:nvSpPr>
        <p:spPr>
          <a:xfrm>
            <a:off x="184641" y="371475"/>
            <a:ext cx="8707315" cy="296008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9226" name="Text Box 11"/>
          <p:cNvSpPr txBox="1">
            <a:spLocks noChangeArrowheads="1"/>
          </p:cNvSpPr>
          <p:nvPr/>
        </p:nvSpPr>
        <p:spPr bwMode="auto">
          <a:xfrm>
            <a:off x="7562853" y="222008"/>
            <a:ext cx="1396511" cy="34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662">
              <a:latin typeface="Arial" panose="020B0604020202020204" pitchFamily="34" charset="0"/>
            </a:endParaRPr>
          </a:p>
        </p:txBody>
      </p:sp>
      <p:sp>
        <p:nvSpPr>
          <p:cNvPr id="9228" name="Text Box 14"/>
          <p:cNvSpPr txBox="1">
            <a:spLocks noChangeArrowheads="1"/>
          </p:cNvSpPr>
          <p:nvPr/>
        </p:nvSpPr>
        <p:spPr bwMode="auto">
          <a:xfrm>
            <a:off x="783982" y="371477"/>
            <a:ext cx="7576038" cy="34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62" b="1" dirty="0">
                <a:latin typeface="Comic Sans MS" panose="030F0702030302020204" pitchFamily="66" charset="0"/>
              </a:rPr>
              <a:t>GCSE Physics Picture Revision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230120" y="778908"/>
            <a:ext cx="3922422" cy="280883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34" name="Rounded Rectangle 33"/>
          <p:cNvSpPr/>
          <p:nvPr/>
        </p:nvSpPr>
        <p:spPr>
          <a:xfrm>
            <a:off x="4894830" y="3706907"/>
            <a:ext cx="3922422" cy="280883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35" name="Rounded Rectangle 34"/>
          <p:cNvSpPr/>
          <p:nvPr/>
        </p:nvSpPr>
        <p:spPr>
          <a:xfrm>
            <a:off x="230120" y="3706907"/>
            <a:ext cx="3922422" cy="280883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08" y="1249294"/>
            <a:ext cx="3750934" cy="1709121"/>
          </a:xfrm>
          <a:prstGeom prst="rect">
            <a:avLst/>
          </a:prstGeom>
        </p:spPr>
      </p:pic>
      <p:pic>
        <p:nvPicPr>
          <p:cNvPr id="13" name="Picture 12" descr="Image result for Radiation and absorption">
            <a:extLst>
              <a:ext uri="{FF2B5EF4-FFF2-40B4-BE49-F238E27FC236}">
                <a16:creationId xmlns="" xmlns:a16="http://schemas.microsoft.com/office/drawing/2014/main" xmlns:lc="http://schemas.openxmlformats.org/drawingml/2006/lockedCanvas" id="{CF7823F2-889A-4190-94FD-809958041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131" y="1020832"/>
            <a:ext cx="2719820" cy="229391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43634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894830" y="763374"/>
            <a:ext cx="3922422" cy="280883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2" name="Rounded Rectangle 21"/>
          <p:cNvSpPr/>
          <p:nvPr/>
        </p:nvSpPr>
        <p:spPr>
          <a:xfrm>
            <a:off x="184641" y="371475"/>
            <a:ext cx="8707315" cy="296008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9226" name="Text Box 11"/>
          <p:cNvSpPr txBox="1">
            <a:spLocks noChangeArrowheads="1"/>
          </p:cNvSpPr>
          <p:nvPr/>
        </p:nvSpPr>
        <p:spPr bwMode="auto">
          <a:xfrm>
            <a:off x="7562853" y="222008"/>
            <a:ext cx="1396511" cy="34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662">
              <a:latin typeface="Arial" panose="020B0604020202020204" pitchFamily="34" charset="0"/>
            </a:endParaRPr>
          </a:p>
        </p:txBody>
      </p:sp>
      <p:sp>
        <p:nvSpPr>
          <p:cNvPr id="9228" name="Text Box 14"/>
          <p:cNvSpPr txBox="1">
            <a:spLocks noChangeArrowheads="1"/>
          </p:cNvSpPr>
          <p:nvPr/>
        </p:nvSpPr>
        <p:spPr bwMode="auto">
          <a:xfrm>
            <a:off x="783982" y="371477"/>
            <a:ext cx="7576038" cy="34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62" b="1" dirty="0">
                <a:latin typeface="Comic Sans MS" panose="030F0702030302020204" pitchFamily="66" charset="0"/>
              </a:rPr>
              <a:t>GCSE Physics Picture Revision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230120" y="778908"/>
            <a:ext cx="3922422" cy="280883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34" name="Rounded Rectangle 33"/>
          <p:cNvSpPr/>
          <p:nvPr/>
        </p:nvSpPr>
        <p:spPr>
          <a:xfrm>
            <a:off x="4894830" y="3706907"/>
            <a:ext cx="3922422" cy="280883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sp>
        <p:nvSpPr>
          <p:cNvPr id="35" name="Rounded Rectangle 34"/>
          <p:cNvSpPr/>
          <p:nvPr/>
        </p:nvSpPr>
        <p:spPr>
          <a:xfrm>
            <a:off x="230120" y="3706907"/>
            <a:ext cx="3922422" cy="2808831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248" y="1580779"/>
            <a:ext cx="1357822" cy="1348158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381407" y="2029283"/>
            <a:ext cx="894841" cy="30317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ight Arrow 4"/>
          <p:cNvSpPr/>
          <p:nvPr/>
        </p:nvSpPr>
        <p:spPr>
          <a:xfrm rot="19836719">
            <a:off x="2380929" y="1284067"/>
            <a:ext cx="977968" cy="32761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Arrow 13"/>
          <p:cNvSpPr/>
          <p:nvPr/>
        </p:nvSpPr>
        <p:spPr>
          <a:xfrm rot="1988451">
            <a:off x="2477596" y="2884296"/>
            <a:ext cx="977968" cy="32761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1729" y="941837"/>
            <a:ext cx="2972485" cy="249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639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</TotalTime>
  <Words>322</Words>
  <Application>Microsoft Office PowerPoint</Application>
  <PresentationFormat>On-screen Show (4:3)</PresentationFormat>
  <Paragraphs>57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Comic Sans MS</vt:lpstr>
      <vt:lpstr>Office Theme</vt:lpstr>
      <vt:lpstr>GCSE Physics 1: Picture Revision</vt:lpstr>
      <vt:lpstr>Ideas for Use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Treorchy Comprehensive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GCSE Physics 1</dc:title>
  <dc:creator>Helen Butts</dc:creator>
  <cp:lastModifiedBy>Helen Butts</cp:lastModifiedBy>
  <cp:revision>15</cp:revision>
  <dcterms:created xsi:type="dcterms:W3CDTF">2019-02-11T10:56:49Z</dcterms:created>
  <dcterms:modified xsi:type="dcterms:W3CDTF">2019-02-11T15:57:02Z</dcterms:modified>
</cp:coreProperties>
</file>