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5" r:id="rId2"/>
    <p:sldId id="285" r:id="rId3"/>
    <p:sldId id="353" r:id="rId4"/>
    <p:sldId id="286" r:id="rId5"/>
    <p:sldId id="363" r:id="rId6"/>
    <p:sldId id="348" r:id="rId7"/>
    <p:sldId id="365" r:id="rId8"/>
    <p:sldId id="287" r:id="rId9"/>
    <p:sldId id="372" r:id="rId10"/>
    <p:sldId id="283" r:id="rId11"/>
    <p:sldId id="358" r:id="rId12"/>
    <p:sldId id="273" r:id="rId13"/>
    <p:sldId id="350" r:id="rId14"/>
    <p:sldId id="374" r:id="rId15"/>
    <p:sldId id="367" r:id="rId16"/>
    <p:sldId id="351" r:id="rId17"/>
    <p:sldId id="3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82" d="100"/>
          <a:sy n="82" d="100"/>
        </p:scale>
        <p:origin x="-864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A9C4B-3A5F-4CB1-A53C-060E38D344CD}" type="datetimeFigureOut">
              <a:rPr lang="en-GB" smtClean="0"/>
              <a:t>07/05/2015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82A4-904C-4925-AC3C-C747DB1E3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736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A9C4B-3A5F-4CB1-A53C-060E38D344CD}" type="datetimeFigureOut">
              <a:rPr lang="en-GB" smtClean="0"/>
              <a:t>07/05/2015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82A4-904C-4925-AC3C-C747DB1E3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47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A9C4B-3A5F-4CB1-A53C-060E38D344CD}" type="datetimeFigureOut">
              <a:rPr lang="en-GB" smtClean="0"/>
              <a:t>07/05/2015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82A4-904C-4925-AC3C-C747DB1E3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750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A9C4B-3A5F-4CB1-A53C-060E38D344CD}" type="datetimeFigureOut">
              <a:rPr lang="en-GB" smtClean="0"/>
              <a:t>07/05/2015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82A4-904C-4925-AC3C-C747DB1E3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02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A9C4B-3A5F-4CB1-A53C-060E38D344CD}" type="datetimeFigureOut">
              <a:rPr lang="en-GB" smtClean="0"/>
              <a:t>07/05/2015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82A4-904C-4925-AC3C-C747DB1E3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84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A9C4B-3A5F-4CB1-A53C-060E38D344CD}" type="datetimeFigureOut">
              <a:rPr lang="en-GB" smtClean="0"/>
              <a:t>07/05/2015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82A4-904C-4925-AC3C-C747DB1E3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0395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A9C4B-3A5F-4CB1-A53C-060E38D344CD}" type="datetimeFigureOut">
              <a:rPr lang="en-GB" smtClean="0"/>
              <a:t>07/05/2015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82A4-904C-4925-AC3C-C747DB1E3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781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A9C4B-3A5F-4CB1-A53C-060E38D344CD}" type="datetimeFigureOut">
              <a:rPr lang="en-GB" smtClean="0"/>
              <a:t>07/05/2015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82A4-904C-4925-AC3C-C747DB1E3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506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A9C4B-3A5F-4CB1-A53C-060E38D344CD}" type="datetimeFigureOut">
              <a:rPr lang="en-GB" smtClean="0"/>
              <a:t>07/05/2015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82A4-904C-4925-AC3C-C747DB1E3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030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A9C4B-3A5F-4CB1-A53C-060E38D344CD}" type="datetimeFigureOut">
              <a:rPr lang="en-GB" smtClean="0"/>
              <a:t>07/05/2015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82A4-904C-4925-AC3C-C747DB1E3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323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A9C4B-3A5F-4CB1-A53C-060E38D344CD}" type="datetimeFigureOut">
              <a:rPr lang="en-GB" smtClean="0"/>
              <a:t>07/05/2015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82A4-904C-4925-AC3C-C747DB1E3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327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A9C4B-3A5F-4CB1-A53C-060E38D344CD}" type="datetimeFigureOut">
              <a:rPr lang="en-GB" smtClean="0"/>
              <a:t>07/05/2015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382A4-904C-4925-AC3C-C747DB1E3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555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u="sng" dirty="0" smtClean="0"/>
              <a:t>To revise P3.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P3-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Electromagnets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Waves and investigating earthquakes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Motion- D-t graphs, v-t graphs, momentum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Kinetic energy- gas pressure, heat transfer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Origin of chemical elements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1746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810295" y="179348"/>
            <a:ext cx="3156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P3.3 momentum and car safety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48680"/>
            <a:ext cx="4955917" cy="5525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64046"/>
            <a:ext cx="4644008" cy="204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0377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0" y="116632"/>
            <a:ext cx="4644008" cy="6464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052" y="548680"/>
            <a:ext cx="4418632" cy="3266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635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8964488" cy="411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472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7629506" y="0"/>
            <a:ext cx="1514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P3.4 kinetic energy and pressure</a:t>
            </a:r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" y="37043"/>
            <a:ext cx="7627652" cy="613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3650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505" y="188640"/>
            <a:ext cx="4751604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96336" y="404664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9182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4968552" cy="6818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0146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5652120" y="0"/>
            <a:ext cx="3491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P3.5 Origin of chemical elements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562"/>
            <a:ext cx="4699947" cy="646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068" y="1340768"/>
            <a:ext cx="4477529" cy="4449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4964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4765032" cy="5197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371" y="541863"/>
            <a:ext cx="4436627" cy="5228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930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6516216" y="0"/>
            <a:ext cx="262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P3.1 Electromagnets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03" y="476672"/>
            <a:ext cx="4790953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74644"/>
            <a:ext cx="4216732" cy="5098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2408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0" y="620688"/>
            <a:ext cx="4510534" cy="4633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197" y="260648"/>
            <a:ext cx="4525675" cy="5904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8570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7236296" y="34481"/>
            <a:ext cx="1259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P3.2 waves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9147"/>
            <a:ext cx="4602536" cy="6193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536" y="748377"/>
            <a:ext cx="4335916" cy="513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133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82" y="0"/>
            <a:ext cx="4381484" cy="6851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7167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8" y="332656"/>
            <a:ext cx="4415428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630" y="332656"/>
            <a:ext cx="4645370" cy="6024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1883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0646"/>
            <a:ext cx="5044445" cy="6720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5746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7542076" y="0"/>
            <a:ext cx="1601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P3.3 motion and momentum</a:t>
            </a:r>
            <a:endParaRPr lang="en-GB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" y="116632"/>
            <a:ext cx="7575458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386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4740574" cy="457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499" y="928030"/>
            <a:ext cx="4358501" cy="448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244408" y="0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0230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54</Words>
  <Application>Microsoft Office PowerPoint</Application>
  <PresentationFormat>On-screen Show (4:3)</PresentationFormat>
  <Paragraphs>15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To revise P3.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revise P3.</dc:title>
  <dc:creator>staff</dc:creator>
  <cp:lastModifiedBy>Sci1</cp:lastModifiedBy>
  <cp:revision>39</cp:revision>
  <dcterms:created xsi:type="dcterms:W3CDTF">2014-05-05T10:11:58Z</dcterms:created>
  <dcterms:modified xsi:type="dcterms:W3CDTF">2015-05-07T00:29:35Z</dcterms:modified>
</cp:coreProperties>
</file>